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6925"/>
  </p:normalViewPr>
  <p:slideViewPr>
    <p:cSldViewPr snapToGrid="0" snapToObjects="1">
      <p:cViewPr varScale="1">
        <p:scale>
          <a:sx n="143" d="100"/>
          <a:sy n="14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830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777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8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01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200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076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15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56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79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96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F83B1-EA96-B944-96D1-8956F08BC4CD}" type="datetimeFigureOut">
              <a:rPr kumimoji="1" lang="zh-CN" altLang="en-US" smtClean="0"/>
              <a:t>2020/7/8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02980-C6F2-2440-97F9-4B757E1E77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09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"/>
            <a:ext cx="12192000" cy="68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0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" y="0"/>
            <a:ext cx="12146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" y="0"/>
            <a:ext cx="12134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20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252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"/>
            <a:ext cx="12192000" cy="68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5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"/>
            <a:ext cx="12192000" cy="68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9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49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" y="0"/>
            <a:ext cx="1216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02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43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" y="0"/>
            <a:ext cx="12170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5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8"/>
            <a:ext cx="12192000" cy="685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"/>
            <a:ext cx="12192000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1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0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0"/>
            <a:ext cx="12192000" cy="68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40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" y="0"/>
            <a:ext cx="1217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0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1"/>
            <a:ext cx="12192000" cy="68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48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049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2"/>
            <a:ext cx="12192000" cy="68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6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" y="0"/>
            <a:ext cx="1216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"/>
            <a:ext cx="12192000" cy="68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6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" y="0"/>
            <a:ext cx="12163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24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4"/>
            <a:ext cx="12192000" cy="68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3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6"/>
            <a:ext cx="12192000" cy="68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02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"/>
            <a:ext cx="12192000" cy="68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64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"/>
            <a:ext cx="12192000" cy="68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2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9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" y="0"/>
            <a:ext cx="1218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86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" y="0"/>
            <a:ext cx="12163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" y="0"/>
            <a:ext cx="1215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" y="0"/>
            <a:ext cx="12144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1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"/>
            <a:ext cx="12192000" cy="68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37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" y="0"/>
            <a:ext cx="12172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27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" y="0"/>
            <a:ext cx="1218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3"/>
            <a:ext cx="12192000" cy="68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4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" y="0"/>
            <a:ext cx="12163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31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438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" y="0"/>
            <a:ext cx="1216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16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4"/>
            <a:ext cx="12192000" cy="68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5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7"/>
            <a:ext cx="12192000" cy="68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4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" y="0"/>
            <a:ext cx="12176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9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0"/>
            <a:ext cx="12192000" cy="68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25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621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" y="0"/>
            <a:ext cx="1218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0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" y="0"/>
            <a:ext cx="1218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72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43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3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" y="0"/>
            <a:ext cx="12109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21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3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" y="0"/>
            <a:ext cx="1218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9"/>
            <a:ext cx="12192000" cy="68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39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" y="0"/>
            <a:ext cx="12185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"/>
            <a:ext cx="12192000" cy="68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9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9"/>
            <a:ext cx="12192000" cy="68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6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91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967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"/>
            <a:ext cx="12192000" cy="68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4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" y="0"/>
            <a:ext cx="12160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57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" y="0"/>
            <a:ext cx="1216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0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48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" y="0"/>
            <a:ext cx="1218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2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"/>
            <a:ext cx="12192000" cy="6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97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" y="0"/>
            <a:ext cx="12166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12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18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"/>
            <a:ext cx="12192000" cy="68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7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" y="0"/>
            <a:ext cx="1218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9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" y="0"/>
            <a:ext cx="12134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" y="0"/>
            <a:ext cx="1218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1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7" baseType="lpstr">
      <vt:lpstr>Arial</vt:lpstr>
      <vt:lpstr>DengXian</vt:lpstr>
      <vt:lpstr>DengXian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</cp:revision>
  <dcterms:created xsi:type="dcterms:W3CDTF">2020-07-08T12:56:26Z</dcterms:created>
  <dcterms:modified xsi:type="dcterms:W3CDTF">2020-07-08T12:56:48Z</dcterms:modified>
</cp:coreProperties>
</file>